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76" r:id="rId5"/>
    <p:sldId id="266" r:id="rId6"/>
    <p:sldId id="289" r:id="rId7"/>
    <p:sldId id="290" r:id="rId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B59"/>
    <a:srgbClr val="B5A388"/>
    <a:srgbClr val="3BAB1D"/>
    <a:srgbClr val="5BBA14"/>
    <a:srgbClr val="2ECC71"/>
    <a:srgbClr val="FFFFFF"/>
    <a:srgbClr val="000099"/>
    <a:srgbClr val="80008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40" autoAdjust="0"/>
    <p:restoredTop sz="78323" autoAdjust="0"/>
  </p:normalViewPr>
  <p:slideViewPr>
    <p:cSldViewPr snapToGrid="0">
      <p:cViewPr varScale="1">
        <p:scale>
          <a:sx n="90" d="100"/>
          <a:sy n="9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2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092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5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182" y="673585"/>
            <a:ext cx="6197618" cy="38317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 schools, teachers usually foster </a:t>
            </a: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teacher-student 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relationships and </a:t>
            </a: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student-peer 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relationships through </a:t>
            </a: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class 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management strategies such </a:t>
            </a: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 formulating 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class rules, forming class </a:t>
            </a:r>
            <a:r>
              <a:rPr lang="en-US" altLang="zh-TW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committees 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 </a:t>
            </a:r>
            <a:r>
              <a:rPr lang="en-US" altLang="zh-TW" dirty="0" err="1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organising</a:t>
            </a:r>
            <a:r>
              <a:rPr lang="en-US" altLang="zh-TW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activities…</a:t>
            </a:r>
            <a:endParaRPr lang="en-US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2"/>
            <a:ext cx="2143124" cy="68579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92" y="3701263"/>
            <a:ext cx="6868098" cy="31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70104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" y="346077"/>
            <a:ext cx="3235612" cy="321404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17" y="1280467"/>
            <a:ext cx="1115581" cy="13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" y="3709994"/>
            <a:ext cx="1536404" cy="18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9" y="4946661"/>
            <a:ext cx="1224837" cy="148864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5" y="4582649"/>
            <a:ext cx="1497471" cy="181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60" y="3440254"/>
            <a:ext cx="1664888" cy="200640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" y="2271664"/>
            <a:ext cx="1922755" cy="229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62" y="1745655"/>
            <a:ext cx="1626132" cy="20186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7" y="1921707"/>
            <a:ext cx="4564264" cy="44364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359F9F3-EB38-41E7-B397-922E8D03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281" y="2839325"/>
            <a:ext cx="4544677" cy="2033844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26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 memorable </a:t>
            </a: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experience</a:t>
            </a:r>
            <a:b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 </a:t>
            </a:r>
            <a:r>
              <a:rPr lang="en-US" altLang="zh-TW" sz="26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conducting or </a:t>
            </a:r>
            <a:r>
              <a:rPr lang="en-US" altLang="zh-TW" sz="2600" dirty="0" err="1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organising</a:t>
            </a: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6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 class activity and what </a:t>
            </a: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you </a:t>
            </a:r>
            <a:r>
              <a:rPr lang="en-US" altLang="zh-TW" sz="26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have learnt from it.</a:t>
            </a:r>
            <a:endParaRPr lang="zh-HK" altLang="en-US" sz="26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040" y="437193"/>
            <a:ext cx="4162759" cy="8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683"/>
            <a:ext cx="9144000" cy="334863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3929862"/>
            <a:ext cx="6256723" cy="21248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7" y="3661053"/>
            <a:ext cx="1854199" cy="20975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315" y="630738"/>
            <a:ext cx="4598904" cy="9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14" y="2526759"/>
            <a:ext cx="5890686" cy="33853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Do you agree that </a:t>
            </a:r>
            <a:r>
              <a:rPr lang="en-US" altLang="zh-TW" sz="2400" dirty="0" err="1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Mr</a:t>
            </a: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Cheung </a:t>
            </a: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should</a:t>
            </a:r>
            <a:b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arrange </a:t>
            </a: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this class activity? Why?</a:t>
            </a:r>
            <a:b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endParaRPr lang="en-US" altLang="zh-TW" sz="24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are your thoughts on the </a:t>
            </a: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teacher-</a:t>
            </a:r>
            <a:b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 </a:t>
            </a: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interactions and </a:t>
            </a: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student-peer</a:t>
            </a:r>
            <a:b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interactions </a:t>
            </a:r>
            <a:r>
              <a:rPr lang="en-US" altLang="zh-TW" sz="24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 this particular case?</a:t>
            </a:r>
            <a:endParaRPr lang="zh-TW" altLang="zh-HK" sz="24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842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022"/>
            <a:ext cx="2245225" cy="34913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2" y="2940203"/>
            <a:ext cx="345023" cy="33456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3" y="4306395"/>
            <a:ext cx="345023" cy="33456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623" y="204214"/>
            <a:ext cx="4872754" cy="18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374" y="2915451"/>
            <a:ext cx="4870084" cy="2939889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How to foster teacher-student </a:t>
            </a: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relationships </a:t>
            </a: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through school </a:t>
            </a: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activities?</a:t>
            </a:r>
            <a:endParaRPr lang="en-US" altLang="zh-TW" sz="2400" spc="1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According to school guidelines</a:t>
            </a: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,</a:t>
            </a:r>
            <a:b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 </a:t>
            </a: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should pay </a:t>
            </a: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attention</a:t>
            </a:r>
            <a:b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to </a:t>
            </a: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 following when leading </a:t>
            </a: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activities</a:t>
            </a:r>
            <a:r>
              <a:rPr lang="en-US" altLang="zh-TW" sz="2400" spc="1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…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0272"/>
            <a:ext cx="2962141" cy="44217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842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2" y="2998063"/>
            <a:ext cx="345023" cy="3345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320" y="283805"/>
            <a:ext cx="5084786" cy="18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3" y="2073312"/>
            <a:ext cx="6146594" cy="5143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59"/>
            <a:ext cx="9144000" cy="23842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90171" y="2510937"/>
            <a:ext cx="6777866" cy="915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5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Be committed to the profession </a:t>
            </a:r>
            <a:r>
              <a:rPr lang="en-US" altLang="zh-TW" sz="35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35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35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 a strict </a:t>
            </a:r>
            <a:r>
              <a:rPr lang="en-US" altLang="zh-TW" sz="35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but caring teacher</a:t>
            </a:r>
            <a:endParaRPr lang="zh-HK" altLang="en-US" sz="35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9" y="3613235"/>
            <a:ext cx="291775" cy="28293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1" y="4445586"/>
            <a:ext cx="291775" cy="28293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2" y="5272375"/>
            <a:ext cx="291775" cy="28293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7" y="5734614"/>
            <a:ext cx="291775" cy="2829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41" y="644587"/>
            <a:ext cx="3072320" cy="1108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4429-BF3F-FAC8-59BB-D03B866B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91" y="3528228"/>
            <a:ext cx="8459409" cy="30520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Exercise propriety as well as build a positive </a:t>
            </a: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teacher-student</a:t>
            </a:r>
            <a:b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relationship </a:t>
            </a:r>
            <a:r>
              <a:rPr lang="en-US" altLang="zh-TW" sz="23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based on rapport and mutual trust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Uphold professional conduct and foster good character and </a:t>
            </a: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attitudes </a:t>
            </a:r>
            <a:r>
              <a:rPr lang="en-US" altLang="zh-TW" sz="23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 students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Avoid inappropriate physical contact with </a:t>
            </a: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Endeavour to safeguard teachers’ professionalism and ensure</a:t>
            </a:r>
            <a:b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786B5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 well-being of students</a:t>
            </a:r>
            <a:endParaRPr lang="en-US" altLang="zh-TW" sz="2300" dirty="0">
              <a:solidFill>
                <a:srgbClr val="786B5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9347</TotalTime>
  <Words>186</Words>
  <Application>Microsoft Office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新細明體</vt:lpstr>
      <vt:lpstr>Calibri</vt:lpstr>
      <vt:lpstr>標楷體</vt:lpstr>
      <vt:lpstr>Wingdings</vt:lpstr>
      <vt:lpstr>Office Theme</vt:lpstr>
      <vt:lpstr>PowerPoint Presentation</vt:lpstr>
      <vt:lpstr>PowerPoint Presentation</vt:lpstr>
      <vt:lpstr>A memorable experience of conducting or organising  a class activity and what  you have learnt from it.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Suk-ting</dc:creator>
  <cp:lastModifiedBy>SLPD2</cp:lastModifiedBy>
  <cp:revision>339</cp:revision>
  <dcterms:created xsi:type="dcterms:W3CDTF">2021-09-13T06:34:29Z</dcterms:created>
  <dcterms:modified xsi:type="dcterms:W3CDTF">2024-06-03T04:04:29Z</dcterms:modified>
</cp:coreProperties>
</file>